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" descr="IMG_256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0160" y="-38100"/>
            <a:ext cx="12212320" cy="6934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10" descr="IMG_265"/>
          <p:cNvPicPr/>
          <p:nvPr/>
        </p:nvPicPr>
        <p:blipFill>
          <a:blip r:embed="rId1"/>
          <a:srcRect t="1" b="1"/>
          <a:stretch>
            <a:fillRect/>
          </a:stretch>
        </p:blipFill>
        <p:spPr>
          <a:xfrm>
            <a:off x="0" y="-19050"/>
            <a:ext cx="12192000" cy="6895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11" descr="IMG_266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3970" y="-7620"/>
            <a:ext cx="12192000" cy="688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2" descr="IMG_267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444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3" descr="IMG_268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3335" y="-571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4" descr="IMG_26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-44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15" descr="IMG_270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080" y="3810"/>
            <a:ext cx="12192000" cy="683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6" descr="IMG_27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7" descr="IMG_27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080" y="44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8" descr="IMG_273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3335" y="-5715"/>
            <a:ext cx="12192000" cy="682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19" descr="IMG_274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1270"/>
            <a:ext cx="12192000" cy="686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" name="图片 2" descr="IMG_257"/>
          <p:cNvPicPr/>
          <p:nvPr/>
        </p:nvPicPr>
        <p:blipFill>
          <a:blip r:embed="rId1"/>
          <a:srcRect t="-3" b="-3"/>
          <a:stretch>
            <a:fillRect/>
          </a:stretch>
        </p:blipFill>
        <p:spPr>
          <a:xfrm>
            <a:off x="-2540" y="-10160"/>
            <a:ext cx="12192000" cy="689651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图片 20" descr="IMG_275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-5080"/>
            <a:ext cx="12192000" cy="6905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21" descr="IMG_276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4445"/>
            <a:ext cx="12192000" cy="6915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22" descr="IMG_277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44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" name="图片 23" descr="IMG_278"/>
          <p:cNvPicPr/>
          <p:nvPr/>
        </p:nvPicPr>
        <p:blipFill>
          <a:blip r:embed="rId1"/>
          <a:srcRect t="4" b="4"/>
          <a:stretch>
            <a:fillRect/>
          </a:stretch>
        </p:blipFill>
        <p:spPr>
          <a:xfrm>
            <a:off x="-13970" y="-26035"/>
            <a:ext cx="12192000" cy="6866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图片 24" descr="IMG_27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4445"/>
            <a:ext cx="12192000" cy="6840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" name="图片 25" descr="IMG_280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4445"/>
            <a:ext cx="12192000" cy="689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图片 26" descr="IMG_28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3335" y="-15240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" name="图片 27" descr="IMG_28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-15240"/>
            <a:ext cx="12192000" cy="688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" name="图片 28" descr="IMG_283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-5715"/>
            <a:ext cx="12192000" cy="688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29" descr="IMG_284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3970" y="-635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" name="图片 3" descr="IMG_258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4925" y="-635"/>
            <a:ext cx="12241530" cy="687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图片 30" descr="IMG_285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5715"/>
            <a:ext cx="12192000" cy="687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" name="图片 31" descr="IMG_286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-241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" name="图片 32" descr="IMG_287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810" y="190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" name="图片 33" descr="IMG_288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-698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" name="图片 34" descr="IMG_289"/>
          <p:cNvPicPr/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-1905" y="4445"/>
            <a:ext cx="12192000" cy="691487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5" descr="IMG_290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5080"/>
            <a:ext cx="12192000" cy="6905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" name="图片 36" descr="IMG_29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-4445"/>
            <a:ext cx="12192000" cy="689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37" descr="IMG_29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-571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38" descr="IMG_293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4605" y="-6350"/>
            <a:ext cx="12251690" cy="687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39" descr="IMG_294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15240"/>
            <a:ext cx="12192000" cy="6879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4" descr="IMG_259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-20320"/>
            <a:ext cx="12231370" cy="6915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40" descr="IMG_295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-4445"/>
            <a:ext cx="12192000" cy="6870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41" descr="IMG_296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3810"/>
            <a:ext cx="12192000" cy="683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42" descr="IMG_297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905" y="444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43" descr="IMG_298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905" y="-4445"/>
            <a:ext cx="12192000" cy="685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44" descr="IMG_299"/>
          <p:cNvPicPr/>
          <p:nvPr/>
        </p:nvPicPr>
        <p:blipFill>
          <a:blip r:embed="rId1"/>
          <a:srcRect t="1" b="1"/>
          <a:stretch>
            <a:fillRect/>
          </a:stretch>
        </p:blipFill>
        <p:spPr>
          <a:xfrm>
            <a:off x="-2540" y="-5080"/>
            <a:ext cx="12192000" cy="6871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45" descr="IMG_300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4445"/>
            <a:ext cx="12192000" cy="6859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46" descr="IMG_30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905" y="-6350"/>
            <a:ext cx="12192000" cy="686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47" descr="IMG_30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905" y="-44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48" descr="IMG_303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4445"/>
            <a:ext cx="12192000" cy="685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" name="图片 49" descr="IMG_304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4445"/>
            <a:ext cx="12192000" cy="683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IMG_260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-5715"/>
            <a:ext cx="12231370" cy="689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图片 50" descr="IMG_305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270" y="4445"/>
            <a:ext cx="12192000" cy="684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图片 51" descr="IMG_306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2540" y="4445"/>
            <a:ext cx="12192000" cy="688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6" descr="IMG_26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4445"/>
            <a:ext cx="12192000" cy="6867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7" descr="IMG_26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13335" y="4445"/>
            <a:ext cx="12192000" cy="692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8" descr="IMG_263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-25400"/>
            <a:ext cx="12192000" cy="687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IMG_264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-3175" y="4445"/>
            <a:ext cx="12192000" cy="6905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赵闯</dc:creator>
  <cp:lastModifiedBy>11056425</cp:lastModifiedBy>
  <cp:revision>8</cp:revision>
  <dcterms:created xsi:type="dcterms:W3CDTF">2019-02-18T07:50:00Z</dcterms:created>
  <dcterms:modified xsi:type="dcterms:W3CDTF">2019-02-18T08:39:38Z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